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36" r:id="rId1"/>
  </p:sldMasterIdLst>
  <p:notesMasterIdLst>
    <p:notesMasterId r:id="rId16"/>
  </p:notesMasterIdLst>
  <p:handoutMasterIdLst>
    <p:handoutMasterId r:id="rId17"/>
  </p:handoutMasterIdLst>
  <p:sldIdLst>
    <p:sldId id="967" r:id="rId2"/>
    <p:sldId id="968" r:id="rId3"/>
    <p:sldId id="971" r:id="rId4"/>
    <p:sldId id="972" r:id="rId5"/>
    <p:sldId id="973" r:id="rId6"/>
    <p:sldId id="974" r:id="rId7"/>
    <p:sldId id="976" r:id="rId8"/>
    <p:sldId id="975" r:id="rId9"/>
    <p:sldId id="977" r:id="rId10"/>
    <p:sldId id="978" r:id="rId11"/>
    <p:sldId id="979" r:id="rId12"/>
    <p:sldId id="980" r:id="rId13"/>
    <p:sldId id="981" r:id="rId14"/>
    <p:sldId id="982" r:id="rId15"/>
  </p:sldIdLst>
  <p:sldSz cx="9144000" cy="6858000" type="screen4x3"/>
  <p:notesSz cx="6797675" cy="9926638"/>
  <p:embeddedFontLst>
    <p:embeddedFont>
      <p:font typeface="D2Coding" panose="020B0609020101020101" pitchFamily="49" charset="-127"/>
      <p:regular r:id="rId18"/>
      <p:bold r:id="rId19"/>
    </p:embeddedFont>
    <p:embeddedFont>
      <p:font typeface="HY견고딕" panose="02030600000101010101" pitchFamily="18" charset="-127"/>
      <p:regular r:id="rId20"/>
    </p:embeddedFont>
    <p:embeddedFont>
      <p:font typeface="HY헤드라인M" panose="02030600000101010101" pitchFamily="18" charset="-127"/>
      <p:regular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굴림" panose="020B0600000101010101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34873A-F9FC-4E64-A824-3C741DA4ADA2}">
          <p14:sldIdLst>
            <p14:sldId id="967"/>
          </p14:sldIdLst>
        </p14:section>
        <p14:section name="제목 없는 구역" id="{01645CDD-C76F-4C65-B34D-0F28BA989004}">
          <p14:sldIdLst>
            <p14:sldId id="968"/>
            <p14:sldId id="971"/>
            <p14:sldId id="972"/>
            <p14:sldId id="973"/>
            <p14:sldId id="974"/>
            <p14:sldId id="976"/>
            <p14:sldId id="975"/>
            <p14:sldId id="977"/>
            <p14:sldId id="978"/>
            <p14:sldId id="979"/>
            <p14:sldId id="980"/>
            <p14:sldId id="981"/>
            <p14:sldId id="9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>
          <p15:clr>
            <a:srgbClr val="A4A3A4"/>
          </p15:clr>
        </p15:guide>
        <p15:guide id="3" pos="2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A0062"/>
    <a:srgbClr val="C8FEA4"/>
    <a:srgbClr val="333399"/>
    <a:srgbClr val="1A02CA"/>
    <a:srgbClr val="FF3300"/>
    <a:srgbClr val="0000FF"/>
    <a:srgbClr val="A7F0FF"/>
    <a:srgbClr val="A80054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1" autoAdjust="0"/>
    <p:restoredTop sz="95944" autoAdjust="0"/>
  </p:normalViewPr>
  <p:slideViewPr>
    <p:cSldViewPr snapToGrid="0">
      <p:cViewPr varScale="1">
        <p:scale>
          <a:sx n="160" d="100"/>
          <a:sy n="160" d="100"/>
        </p:scale>
        <p:origin x="2316" y="120"/>
      </p:cViewPr>
      <p:guideLst>
        <p:guide orient="horz" pos="2165"/>
        <p:guide orient="horz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27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80189" y="95236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ctr" anchorCtr="0" compatLnSpc="1">
            <a:prstTxWarp prst="textNoShape">
              <a:avLst/>
            </a:prstTxWarp>
            <a:spAutoFit/>
          </a:bodyPr>
          <a:lstStyle>
            <a:lvl1pPr algn="r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59983"/>
            <a:ext cx="187326" cy="26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l" defTabSz="927417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68769" y="9660162"/>
            <a:ext cx="398745" cy="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700" tIns="46349" rIns="92700" bIns="46349" numCol="1" anchor="b" anchorCtr="0" compatLnSpc="1">
            <a:prstTxWarp prst="textNoShape">
              <a:avLst/>
            </a:prstTxWarp>
            <a:spAutoFit/>
          </a:bodyPr>
          <a:lstStyle>
            <a:lvl1pPr algn="r" defTabSz="926861">
              <a:defRPr sz="1100">
                <a:latin typeface="굴림" panose="020B0600000101010101" pitchFamily="50" charset="-127"/>
              </a:defRPr>
            </a:lvl1pPr>
          </a:lstStyle>
          <a:p>
            <a:fld id="{F9569DC1-70FE-4907-990D-4DF631D646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48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7988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0888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718884"/>
            <a:ext cx="4987925" cy="44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832"/>
            <a:ext cx="2947988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832"/>
            <a:ext cx="2947987" cy="49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4" tIns="46024" rIns="92054" bIns="46024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anose="02020603050405020304" pitchFamily="18" charset="0"/>
              </a:defRPr>
            </a:lvl1pPr>
          </a:lstStyle>
          <a:p>
            <a:fld id="{5903C8E3-169F-4CC6-9E17-2B832C7B00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0538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758" indent="-285676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2705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599787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6869" indent="-228541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3951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032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8115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5196" indent="-228541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B16A0A24-0B31-40DB-A991-28B32433FDBC}" type="slidenum">
              <a:rPr lang="ko-KR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ko-KR" sz="1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4A06D96-4D02-4D86-8F4A-013E468660FC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1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D498247C-6EAF-42E9-8B8F-B5DE6BD865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8CF58F5-893F-46FD-9455-59FFC2107B4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1CC035FD-7242-4CF0-9175-47B5B8226E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2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D101FAB-9442-466C-BE25-206C13CAD6B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5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234307AF-FA03-4D36-A219-65139F0C2DE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6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73CF7F-A6AB-4BC1-80EE-CCCF91A5F1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>
            <a:spLocks noChangeArrowheads="1"/>
          </p:cNvSpPr>
          <p:nvPr userDrawn="1"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A349443E-2EA0-4FEE-B285-F4C573B03BC7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43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1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0154D94-0913-4EDA-BEE4-410B2371A1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sub_03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0"/>
            <a:ext cx="22764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7983538" y="581025"/>
            <a:ext cx="116046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>
                <a:solidFill>
                  <a:srgbClr val="990033"/>
                </a:solidFill>
                <a:latin typeface="HY견고딕" pitchFamily="18" charset="-127"/>
                <a:ea typeface="HY견고딕" pitchFamily="18" charset="-127"/>
              </a:rPr>
              <a:t>魂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808000"/>
                </a:solidFill>
                <a:latin typeface="HY견고딕" pitchFamily="18" charset="-127"/>
                <a:ea typeface="HY견고딕" pitchFamily="18" charset="-127"/>
              </a:rPr>
              <a:t>創</a:t>
            </a:r>
            <a:r>
              <a:rPr kumimoji="0"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▪</a:t>
            </a:r>
            <a:r>
              <a:rPr kumimoji="0" lang="ko-KR" altLang="en-US">
                <a:solidFill>
                  <a:srgbClr val="006666"/>
                </a:solidFill>
                <a:latin typeface="HY견고딕" pitchFamily="18" charset="-127"/>
                <a:ea typeface="HY견고딕" pitchFamily="18" charset="-127"/>
              </a:rPr>
              <a:t>通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429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D4B26A46-B376-469B-BF4D-2DA504186192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F319412C-60DC-4CFF-9495-CA754FA0096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7543824" cy="545274"/>
          </a:xfrm>
        </p:spPr>
        <p:txBody>
          <a:bodyPr>
            <a:normAutofit/>
          </a:bodyPr>
          <a:lstStyle>
            <a:lvl1pPr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09403"/>
            <a:ext cx="8229600" cy="5274440"/>
          </a:xfr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"/>
              <a:defRPr sz="18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buClr>
                <a:srgbClr val="C00000"/>
              </a:buClr>
              <a:buFont typeface="Wingdings" pitchFamily="2" charset="2"/>
              <a:buChar char="l"/>
              <a:defRPr sz="1600"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2pPr>
            <a:lvl3pPr>
              <a:buClr>
                <a:srgbClr val="0000FF"/>
              </a:buClr>
              <a:buFont typeface="Wingdings" pitchFamily="2" charset="2"/>
              <a:buChar char="l"/>
              <a:defRPr sz="1400">
                <a:solidFill>
                  <a:srgbClr val="333399"/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Tahoma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6807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4DA5226-4B01-4FD8-A0A6-B4CE9D407FE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4815FAD8-EE8F-48AC-A424-590B20BC84F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EDA5270-20C7-41FB-92E1-8FB11353BD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8E5A7ED-06D9-4D2E-B518-E4A8AC1BFEC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FDBA5EB-518A-4468-B178-48DF687431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E07CC51C-B8F6-4483-8410-F5B4290EEB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387819D-1592-449D-9EF7-6BC1140388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9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8" descr="sub_03 c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8780463" y="6577013"/>
            <a:ext cx="3397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1224CF70-5F44-4199-8C5D-D3B4D265A9D4}" type="slidenum">
              <a:rPr lang="ko-KR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‹#›</a:t>
            </a:fld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5" r:id="rId1"/>
    <p:sldLayoutId id="2147487136" r:id="rId2"/>
    <p:sldLayoutId id="2147487137" r:id="rId3"/>
    <p:sldLayoutId id="2147487138" r:id="rId4"/>
    <p:sldLayoutId id="2147487139" r:id="rId5"/>
    <p:sldLayoutId id="2147487140" r:id="rId6"/>
    <p:sldLayoutId id="2147487141" r:id="rId7"/>
    <p:sldLayoutId id="2147487142" r:id="rId8"/>
    <p:sldLayoutId id="2147487143" r:id="rId9"/>
    <p:sldLayoutId id="2147487144" r:id="rId10"/>
    <p:sldLayoutId id="2147487145" r:id="rId11"/>
    <p:sldLayoutId id="2147487146" r:id="rId12"/>
    <p:sldLayoutId id="2147487147" r:id="rId13"/>
    <p:sldLayoutId id="2147487148" r:id="rId14"/>
    <p:sldLayoutId id="2147487149" r:id="rId15"/>
    <p:sldLayoutId id="2147487150" r:id="rId16"/>
    <p:sldLayoutId id="2147487151" r:id="rId17"/>
    <p:sldLayoutId id="2147487152" r:id="rId18"/>
  </p:sldLayoutIdLst>
  <p:transition>
    <p:zoom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ultralytics/ultralytic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ckchip-linux/rknn-toolkit2.g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0"/>
            <a:ext cx="9144000" cy="6858000"/>
          </a:xfrm>
          <a:prstGeom prst="rect">
            <a:avLst/>
          </a:prstGeom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46367" y="1341136"/>
            <a:ext cx="8670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3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map_yolov8_test-thread(v8n)</a:t>
            </a:r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429713" y="3069692"/>
            <a:ext cx="42845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2024.06.17</a:t>
            </a:r>
            <a:endParaRPr lang="en-US" altLang="ko-KR" sz="28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 eaLnBrk="1" hangingPunct="1"/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180476" y="5913926"/>
            <a:ext cx="2835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다이렉티드코리아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 eaLnBrk="1" hangingPunct="1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1230" y="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FF00"/>
                </a:solidFill>
              </a:rPr>
              <a:t>[</a:t>
            </a:r>
            <a:r>
              <a:rPr lang="ko-KR" altLang="en-US" sz="1200" dirty="0">
                <a:solidFill>
                  <a:srgbClr val="FFFF00"/>
                </a:solidFill>
              </a:rPr>
              <a:t>내부자료</a:t>
            </a:r>
            <a:r>
              <a:rPr lang="en-US" altLang="ko-KR" sz="1200" dirty="0">
                <a:solidFill>
                  <a:srgbClr val="FFFF00"/>
                </a:solidFill>
              </a:rPr>
              <a:t>]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45509-C895-F817-9F43-B82F6366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yolov8n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0AE5E4-6E92-37D6-879F-33B48728B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1473"/>
            <a:ext cx="8229600" cy="5274440"/>
          </a:xfrm>
        </p:spPr>
        <p:txBody>
          <a:bodyPr/>
          <a:lstStyle/>
          <a:p>
            <a:pPr marL="0" indent="0">
              <a:buNone/>
            </a:pPr>
            <a:endParaRPr kumimoji="1" lang="en-US" altLang="ko-KR"/>
          </a:p>
          <a:p>
            <a:pPr marL="457200" lvl="1" indent="0">
              <a:buNone/>
            </a:pPr>
            <a:endParaRPr kumimoji="1" lang="ko-KR" altLang="en-US"/>
          </a:p>
        </p:txBody>
      </p:sp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F5B20913-D52D-4D4E-78A9-3873A0265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53887"/>
              </p:ext>
            </p:extLst>
          </p:nvPr>
        </p:nvGraphicFramePr>
        <p:xfrm>
          <a:off x="944282" y="777240"/>
          <a:ext cx="6926729" cy="6056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570">
                  <a:extLst>
                    <a:ext uri="{9D8B030D-6E8A-4147-A177-3AD203B41FA5}">
                      <a16:colId xmlns:a16="http://schemas.microsoft.com/office/drawing/2014/main" val="2235533498"/>
                    </a:ext>
                  </a:extLst>
                </a:gridCol>
                <a:gridCol w="5390159">
                  <a:extLst>
                    <a:ext uri="{9D8B030D-6E8A-4147-A177-3AD203B41FA5}">
                      <a16:colId xmlns:a16="http://schemas.microsoft.com/office/drawing/2014/main" val="764079183"/>
                    </a:ext>
                  </a:extLst>
                </a:gridCol>
              </a:tblGrid>
              <a:tr h="20141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yolo_map_test</a:t>
                      </a:r>
                      <a:r>
                        <a:rPr lang="en-US" altLang="ko-KR" sz="900" dirty="0"/>
                        <a:t>(v8)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523385"/>
                  </a:ext>
                </a:extLst>
              </a:tr>
              <a:tr h="76456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초기화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rknn_executor = RKNN_model_container(</a:t>
                      </a:r>
                    </a:p>
                    <a:p>
                      <a:pPr latinLnBrk="1"/>
                      <a:r>
                        <a:rPr lang="en-US" altLang="ko-KR" sz="900"/>
                        <a:t>    model_path=model_path,</a:t>
                      </a:r>
                    </a:p>
                    <a:p>
                      <a:pPr latinLnBrk="1"/>
                      <a:r>
                        <a:rPr lang="en-US" altLang="ko-KR" sz="900"/>
                        <a:t>    TPEs=TPEs, </a:t>
                      </a:r>
                    </a:p>
                    <a:p>
                      <a:pPr latinLnBrk="1"/>
                      <a:r>
                        <a:rPr lang="en-US" altLang="ko-KR" sz="900"/>
                        <a:t>    func = myfunc) </a:t>
                      </a:r>
                    </a:p>
                    <a:p>
                      <a:pPr latinLnBrk="1"/>
                      <a:r>
                        <a:rPr lang="en-US" altLang="ko-KR" sz="900"/>
                        <a:t>#main.py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616447"/>
                  </a:ext>
                </a:extLst>
              </a:tr>
              <a:tr h="14391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class RKNN_model_container():</a:t>
                      </a:r>
                    </a:p>
                    <a:p>
                      <a:pPr latinLnBrk="1"/>
                      <a:r>
                        <a:rPr lang="en-US" altLang="ko-KR" sz="900"/>
                        <a:t>  def __init__(self, model_path, TPEs, func):</a:t>
                      </a:r>
                    </a:p>
                    <a:p>
                      <a:pPr latinLnBrk="1"/>
                      <a:r>
                        <a:rPr lang="en-US" altLang="ko-KR" sz="900"/>
                        <a:t>        self.TPEs = TPEs </a:t>
                      </a:r>
                    </a:p>
                    <a:p>
                      <a:pPr latinLnBrk="1"/>
                      <a:r>
                        <a:rPr lang="en-US" altLang="ko-KR" sz="900"/>
                        <a:t>        self.queue = Queue()</a:t>
                      </a:r>
                    </a:p>
                    <a:p>
                      <a:pPr latinLnBrk="1"/>
                      <a:r>
                        <a:rPr lang="en-US" altLang="ko-KR" sz="900"/>
                        <a:t>        self.rknnPool = initRKNNs(model_path, TPEs)</a:t>
                      </a:r>
                    </a:p>
                    <a:p>
                      <a:pPr latinLnBrk="1"/>
                      <a:r>
                        <a:rPr lang="en-US" altLang="ko-KR" sz="900"/>
                        <a:t>        self.pool =  ThreadPoolExecutor(max_workers=TPEs) </a:t>
                      </a:r>
                    </a:p>
                    <a:p>
                      <a:pPr latinLnBrk="1"/>
                      <a:r>
                        <a:rPr lang="en-US" altLang="ko-KR" sz="900"/>
                        <a:t>        self.func = func</a:t>
                      </a:r>
                    </a:p>
                    <a:p>
                      <a:pPr latinLnBrk="1"/>
                      <a:r>
                        <a:rPr lang="en-US" altLang="ko-KR" sz="900"/>
                        <a:t>        self.num =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#rknn_executor.py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220272"/>
                  </a:ext>
                </a:extLst>
              </a:tr>
              <a:tr h="764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def initRKNN(model, id):</a:t>
                      </a:r>
                    </a:p>
                    <a:p>
                      <a:pPr latinLnBrk="1"/>
                      <a:r>
                        <a:rPr lang="en-US" altLang="ko-KR" sz="900"/>
                        <a:t>       rknn_lite = RKNNLite()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    rknn_lite.load_rknn(model_path)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    rknn_lite.init_runtime()</a:t>
                      </a:r>
                    </a:p>
                    <a:p>
                      <a:pPr latinLnBrk="1"/>
                      <a:r>
                        <a:rPr lang="en-US" altLang="ko-KR" sz="900"/>
                        <a:t>#rknn_executor.py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630040"/>
                  </a:ext>
                </a:extLst>
              </a:tr>
              <a:tr h="76456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put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put (frame):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future = pool.submit(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func,rknnPool[num %TPEs], frame) 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queue.put(future)</a:t>
                      </a:r>
                    </a:p>
                    <a:p>
                      <a:r>
                        <a:rPr lang="en-US" altLang="ko-KR" sz="900"/>
                        <a:t>#rknn_executor.py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813992"/>
                  </a:ext>
                </a:extLst>
              </a:tr>
              <a:tr h="4947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def myfunc(rknn_lite, inputs):</a:t>
                      </a:r>
                    </a:p>
                    <a:p>
                      <a:pPr latinLnBrk="1"/>
                      <a:r>
                        <a:rPr lang="ko-KR" altLang="en-US" sz="9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9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outputs = rknn_lite.inference(inputs=[inputs])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#yolo_map_test.py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595224"/>
                  </a:ext>
                </a:extLst>
              </a:tr>
              <a:tr h="89948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get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get():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fut = queue.get()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result = fut.result()</a:t>
                      </a:r>
                    </a:p>
                    <a:p>
                      <a:r>
                        <a:rPr lang="en-US" altLang="ko-KR" sz="9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return result, True</a:t>
                      </a:r>
                    </a:p>
                    <a:p>
                      <a:pPr latinLnBrk="1"/>
                      <a:r>
                        <a:rPr lang="en-US" altLang="ko-KR" sz="900"/>
                        <a:t>#rknn_executor.py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오류 발생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 none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542461"/>
                  </a:ext>
                </a:extLst>
              </a:tr>
              <a:tr h="4947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def myfunc(rknn_lite, inputs):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9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post_process(outputs, anchors, args)</a:t>
                      </a:r>
                    </a:p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#yolo_map_test.py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3924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510068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2E020-F963-264D-4FEF-41594A0F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초기화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87CE0-8EFE-5070-BE94-D12BD0414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초기화</a:t>
            </a:r>
            <a:endParaRPr lang="en-US" altLang="ko-KR"/>
          </a:p>
          <a:p>
            <a:pPr lvl="1"/>
            <a:r>
              <a:rPr lang="en-US" altLang="ko-KR"/>
              <a:t>main.py</a:t>
            </a:r>
          </a:p>
          <a:p>
            <a:pPr marL="457200" lvl="1" indent="0">
              <a:buNone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3DC651-34EF-72B2-CDF3-1193FB00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96" y="3646623"/>
            <a:ext cx="5811163" cy="28657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9E74A4-57CF-DD28-C897-322EF9AC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96" y="1758851"/>
            <a:ext cx="5558118" cy="17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31387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1D745-3CD7-9F22-E304-B9565D306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초기화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3DA0C-21A8-E126-DE3B-219EFAA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초기화</a:t>
            </a:r>
            <a:endParaRPr lang="en-US" altLang="ko-KR"/>
          </a:p>
          <a:p>
            <a:pPr lvl="1"/>
            <a:r>
              <a:rPr lang="en-US" altLang="ko-KR"/>
              <a:t>rknnpool.py</a:t>
            </a:r>
          </a:p>
          <a:p>
            <a:pPr lvl="2"/>
            <a:r>
              <a:rPr lang="en-US" altLang="ko-KR"/>
              <a:t>class rknnpoolExecutor():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def initRKNNs():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def initRKNN():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ACC5DF-089B-8F90-3655-773DEB9D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259" y="964883"/>
            <a:ext cx="4572001" cy="2081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BA3547-470B-D915-9EF2-4C0D6448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483" y="3181864"/>
            <a:ext cx="5390777" cy="14133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01815F-A29D-8153-DD02-A44D7FBA2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483" y="4659272"/>
            <a:ext cx="3998259" cy="21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5363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BEE60-4D1F-C59A-3CE0-6DE25644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rknn_executor.py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FEB41-FDC5-38E0-DD9C-DDEFC36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put()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en-US" altLang="ko-KR"/>
              <a:t>get()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release()</a:t>
            </a:r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72155-BE2D-D489-FF3B-82316FDE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59" y="1371066"/>
            <a:ext cx="6532282" cy="1206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D53AD9-F226-3622-79A8-D07ECDF4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3071099"/>
            <a:ext cx="3550023" cy="20240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CED176-A1E9-FFD1-18AE-FFDECDD69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23" y="5673392"/>
            <a:ext cx="3883279" cy="11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01104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A1A58-83AB-6250-B230-E38F027B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yolo_map_test_rknn.py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35225-3681-2BB5-B05B-257140C67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myfunc()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23AD8D-028D-CED3-E5FF-A88C7E93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8" y="1573648"/>
            <a:ext cx="6408679" cy="22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67247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CF933-32C8-D9F7-7621-890273A8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yolov8n</a:t>
            </a:r>
            <a:endParaRPr lang="ko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D5A5E5-7406-FA97-997E-62903E2E4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yolov8n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변경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기존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“yolo_map_test_rknn.py”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yolov8s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사용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변경 이유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yolov8s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muti-thread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동작시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5 Frame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이 최대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yolov8s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보다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yolov8n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 용량이 더 가벼움으로 변경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변경 과정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기존 사용하던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“yolov8s_rknnopt_RK3588_fp.rknn”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을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“yolov8n_rknnopt_RK3588_fp.rknn”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으로 변경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“ultralytics_yolov8”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을 이용하여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 생성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단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가장 최신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( 2024.06.17)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update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“ultralytics_yolov8”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는 사용 불가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이전 버전 위치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/home/data/RK3588/ultraydics_yolov8</a:t>
            </a: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불가 사유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“yolo8vn.torchscript”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가 만들어 지지않고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“yolo8vn.onnx”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 생성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4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해결책을 찾아야됨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1710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160AA-51E9-F6CA-CC4F-EA25AE18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ultraydics_yolov8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06C39-9A68-A456-6507-0EBBD97D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“ultraydics_yolov8”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이용하여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torchscript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 생성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이전 버전 위치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/home/data/ultralytics_yolov8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yolov8n.pt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아래의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url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에서 다운로드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url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https://github.com/ultralytics/ultralytics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Linux ( terminal )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에서 진행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cd /home/data/RK3588/ultraydics_yolov8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python3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from ultralytics import YOLO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model = YOLO(“yolov8n.pt”)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path = model.export(format=“rknn”)</a:t>
            </a: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“yolo8vn.torchscript”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생성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5D687C3-B203-B8EF-3D64-C329CE63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67" y="1584748"/>
            <a:ext cx="4210549" cy="19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86165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1BC3E-BE54-3967-5CA8-ED8B9F1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rknn-toolkit2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04D648-1ABA-9EE7-C40A-559B01B93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rknn-toolkit2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Linux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python3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버전을 확인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현재 사용자의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Linux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3.10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사용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Linux ( terminal )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에서 진행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git clone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https://github.com/rockchip-linux/rknn-toolkit2.git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cd rknn-toolkit2/packages </a:t>
            </a:r>
          </a:p>
          <a:p>
            <a:pPr lvl="3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package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python3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버전은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3.10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임으로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cp310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의 파일을 실행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pip3 install rknn_toolkit_lite2-1.5.2-cp310-cp310-linux_x86_64.whl </a:t>
            </a: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python3</a:t>
            </a:r>
          </a:p>
          <a:p>
            <a:pPr marL="914400" lvl="2" indent="0">
              <a:buNone/>
            </a:pP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	from rknn.api import RKNN</a:t>
            </a: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오류 없을 시 설치 완료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301662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490B1-FD5F-F357-33A3-A23684C5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rknn_model_zoo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2975A-96FC-42FA-C76E-85B16A210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rknn_model_zoo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torchscript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파일을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rknn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으로 변경하기 위한 과정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git clone https://github.com/airockchip/rknn_model_zoo.git 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cd /home/data/RK3588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 존재함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cp ultralytics_yolov8/yolov8s_rknnopt.torchscript rknn_model_zoo/models/CV/object_detection/yolo/RKNN_model_convert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“ultralytics_yolov8”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에서 만든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“yolov8n_rknnopt.torchscript”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를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“RKNN_model_convert”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폴더에 복사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vim rknn_model_zoo/models/CV/object_detection/yolo/RKNN_model_convert yolo.yml</a:t>
            </a: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yolo.yml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수정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모델을 변경하기 때문에 필요한 과정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sh convert_yolo.sh 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수정한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“yolo.yml”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을 실행하기 위한 과정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cd model_cvt/RK3588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확인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“yolov8n_rknnopt_RK3588_fp.rknn”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생성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990992-1996-12F5-974C-0088DECF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83" y="4384208"/>
            <a:ext cx="2761650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52973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906BA-CBCF-08F5-B174-2E5A49BB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RK3588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D57EA6-CF06-3386-DA4C-E7AE7263F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cd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~/rknn_yolov8/rknn_yolov8_test-thread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yolov8n_rknnopt_RK3588_fp.rknn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을 복사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vim main.py</a:t>
            </a:r>
          </a:p>
          <a:p>
            <a:pPr lvl="1"/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model_path =“./ yolov8n_rknnopt_RK3588_fp.rknn”</a:t>
            </a:r>
          </a:p>
          <a:p>
            <a:pPr lvl="2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앞에서 만든 </a:t>
            </a:r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로 변경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6747899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41C80-7571-A5F3-36CD-1693E0A5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 구조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A7B1F72-CC73-E2A0-8A45-96C67744E5BD}"/>
              </a:ext>
            </a:extLst>
          </p:cNvPr>
          <p:cNvGrpSpPr/>
          <p:nvPr/>
        </p:nvGrpSpPr>
        <p:grpSpPr>
          <a:xfrm>
            <a:off x="1533596" y="1071016"/>
            <a:ext cx="5941339" cy="5392751"/>
            <a:chOff x="1601330" y="1130282"/>
            <a:chExt cx="5941339" cy="53927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8BF973-DA08-9AEF-C045-4990D1A01197}"/>
                </a:ext>
              </a:extLst>
            </p:cNvPr>
            <p:cNvGrpSpPr/>
            <p:nvPr/>
          </p:nvGrpSpPr>
          <p:grpSpPr>
            <a:xfrm>
              <a:off x="1601330" y="1130282"/>
              <a:ext cx="5941339" cy="5392751"/>
              <a:chOff x="1455342" y="998995"/>
              <a:chExt cx="5941339" cy="539275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D14B09E-0A41-427A-FC9E-894016F47244}"/>
                  </a:ext>
                </a:extLst>
              </p:cNvPr>
              <p:cNvGrpSpPr/>
              <p:nvPr/>
            </p:nvGrpSpPr>
            <p:grpSpPr>
              <a:xfrm>
                <a:off x="1455342" y="998995"/>
                <a:ext cx="5941339" cy="5392751"/>
                <a:chOff x="1790321" y="806375"/>
                <a:chExt cx="5563358" cy="5779703"/>
              </a:xfrm>
            </p:grpSpPr>
            <p:sp>
              <p:nvSpPr>
                <p:cNvPr id="7" name="실행 단추: 동영상 6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878FBC9-F820-5C5C-F366-C9EF783B01C8}"/>
                    </a:ext>
                  </a:extLst>
                </p:cNvPr>
                <p:cNvSpPr/>
                <p:nvPr/>
              </p:nvSpPr>
              <p:spPr>
                <a:xfrm>
                  <a:off x="4110273" y="806375"/>
                  <a:ext cx="923454" cy="545274"/>
                </a:xfrm>
                <a:prstGeom prst="actionButtonMovi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1E1C1E24-46FF-56B2-FF09-7C0C26C65C6E}"/>
                    </a:ext>
                  </a:extLst>
                </p:cNvPr>
                <p:cNvGrpSpPr/>
                <p:nvPr/>
              </p:nvGrpSpPr>
              <p:grpSpPr>
                <a:xfrm>
                  <a:off x="1790321" y="2098336"/>
                  <a:ext cx="5563358" cy="3510286"/>
                  <a:chOff x="2684349" y="2270352"/>
                  <a:chExt cx="5563358" cy="4239090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EFA5B662-A54E-7B5D-4BE5-55AC7A3A3D74}"/>
                      </a:ext>
                    </a:extLst>
                  </p:cNvPr>
                  <p:cNvGrpSpPr/>
                  <p:nvPr/>
                </p:nvGrpSpPr>
                <p:grpSpPr>
                  <a:xfrm>
                    <a:off x="2684349" y="2270352"/>
                    <a:ext cx="5563358" cy="4239090"/>
                    <a:chOff x="2630030" y="2270352"/>
                    <a:chExt cx="5400394" cy="4239090"/>
                  </a:xfrm>
                </p:grpSpPr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C7E3FC5F-45AB-89BA-66A6-8CB8517347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0031" y="2270352"/>
                      <a:ext cx="5400393" cy="423909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583ED412-E138-4909-67C6-F65324E6D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0030" y="2270352"/>
                      <a:ext cx="5400393" cy="545274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main.py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D4E48F37-0F8F-00C5-C46D-91CC535FE9A4}"/>
                      </a:ext>
                    </a:extLst>
                  </p:cNvPr>
                  <p:cNvSpPr/>
                  <p:nvPr/>
                </p:nvSpPr>
                <p:spPr>
                  <a:xfrm>
                    <a:off x="4679883" y="3298116"/>
                    <a:ext cx="1572287" cy="545274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>
                        <a:solidFill>
                          <a:schemeClr val="tx1"/>
                        </a:solidFill>
                      </a:rPr>
                      <a:t>rknn_excutor.py</a:t>
                    </a:r>
                    <a:endParaRPr lang="ko-KR" altLang="en-US" sz="1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14602B06-72ED-6A30-2607-59DAEC638918}"/>
                      </a:ext>
                    </a:extLst>
                  </p:cNvPr>
                  <p:cNvSpPr/>
                  <p:nvPr/>
                </p:nvSpPr>
                <p:spPr>
                  <a:xfrm>
                    <a:off x="2809593" y="4631142"/>
                    <a:ext cx="1572287" cy="545274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>
                        <a:solidFill>
                          <a:schemeClr val="tx1"/>
                        </a:solidFill>
                      </a:rPr>
                      <a:t>yolo_map_test_rknn.py</a:t>
                    </a:r>
                    <a:endParaRPr lang="ko-KR" altLang="en-US" sz="1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1F8C3ECD-6631-23C1-9757-908DDBEB24DE}"/>
                      </a:ext>
                    </a:extLst>
                  </p:cNvPr>
                  <p:cNvSpPr/>
                  <p:nvPr/>
                </p:nvSpPr>
                <p:spPr>
                  <a:xfrm>
                    <a:off x="6467191" y="4631142"/>
                    <a:ext cx="1572287" cy="545274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>
                        <a:solidFill>
                          <a:schemeClr val="tx1"/>
                        </a:solidFill>
                      </a:rPr>
                      <a:t>yolo_map_test_rknn.py</a:t>
                    </a:r>
                    <a:endParaRPr lang="ko-KR" altLang="en-US" sz="1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E3D0AB54-30E6-F741-3287-1950F10FB717}"/>
                      </a:ext>
                    </a:extLst>
                  </p:cNvPr>
                  <p:cNvSpPr/>
                  <p:nvPr/>
                </p:nvSpPr>
                <p:spPr>
                  <a:xfrm>
                    <a:off x="4679882" y="4631142"/>
                    <a:ext cx="1572287" cy="545274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>
                        <a:solidFill>
                          <a:schemeClr val="tx1"/>
                        </a:solidFill>
                      </a:rPr>
                      <a:t>yolo_map_test_rknn.py</a:t>
                    </a:r>
                    <a:endParaRPr lang="ko-KR" altLang="en-US" sz="10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D7AED476-94A8-1C2B-4FB7-B451F348C63C}"/>
                    </a:ext>
                  </a:extLst>
                </p:cNvPr>
                <p:cNvCxnSpPr>
                  <a:cxnSpLocks/>
                  <a:stCxn id="24" idx="2"/>
                  <a:endCxn id="23" idx="0"/>
                </p:cNvCxnSpPr>
                <p:nvPr/>
              </p:nvCxnSpPr>
              <p:spPr>
                <a:xfrm flipH="1">
                  <a:off x="4572000" y="1684744"/>
                  <a:ext cx="1" cy="4135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CE84C0FA-D1BB-F4A8-C397-3CD3E366C4C4}"/>
                    </a:ext>
                  </a:extLst>
                </p:cNvPr>
                <p:cNvCxnSpPr>
                  <a:cxnSpLocks/>
                  <a:stCxn id="23" idx="2"/>
                  <a:endCxn id="18" idx="0"/>
                </p:cNvCxnSpPr>
                <p:nvPr/>
              </p:nvCxnSpPr>
              <p:spPr>
                <a:xfrm flipH="1">
                  <a:off x="4571999" y="2549864"/>
                  <a:ext cx="1" cy="3995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639C59BE-BE3A-E126-4ED4-4C349EC2C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1997" y="3816132"/>
                  <a:ext cx="1778254" cy="199769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97CA7B4F-E017-7EBB-6894-A3FDA0363A94}"/>
                    </a:ext>
                  </a:extLst>
                </p:cNvPr>
                <p:cNvCxnSpPr>
                  <a:stCxn id="18" idx="2"/>
                  <a:endCxn id="21" idx="0"/>
                </p:cNvCxnSpPr>
                <p:nvPr/>
              </p:nvCxnSpPr>
              <p:spPr>
                <a:xfrm flipH="1">
                  <a:off x="4571998" y="3400930"/>
                  <a:ext cx="1" cy="65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DE3B2F58-8FA5-FCFE-1865-7F4A0193222B}"/>
                    </a:ext>
                  </a:extLst>
                </p:cNvPr>
                <p:cNvSpPr/>
                <p:nvPr/>
              </p:nvSpPr>
              <p:spPr>
                <a:xfrm>
                  <a:off x="3785853" y="6134550"/>
                  <a:ext cx="1572287" cy="45152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output</a:t>
                  </a:r>
                  <a:endParaRPr lang="ko-KR" altLang="en-US" sz="10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3FE47031-6C9F-0F77-655B-9DC4606B0BEE}"/>
                    </a:ext>
                  </a:extLst>
                </p:cNvPr>
                <p:cNvCxnSpPr>
                  <a:cxnSpLocks/>
                  <a:endCxn id="13" idx="0"/>
                </p:cNvCxnSpPr>
                <p:nvPr/>
              </p:nvCxnSpPr>
              <p:spPr>
                <a:xfrm>
                  <a:off x="4571997" y="4556419"/>
                  <a:ext cx="0" cy="157813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연결선: 꺾임 14">
                  <a:extLst>
                    <a:ext uri="{FF2B5EF4-FFF2-40B4-BE49-F238E27FC236}">
                      <a16:creationId xmlns:a16="http://schemas.microsoft.com/office/drawing/2014/main" id="{8F46109B-67F0-FF11-221D-07600CC52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065371" y="4032399"/>
                  <a:ext cx="782448" cy="1787311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연결선: 꺾임 15">
                  <a:extLst>
                    <a:ext uri="{FF2B5EF4-FFF2-40B4-BE49-F238E27FC236}">
                      <a16:creationId xmlns:a16="http://schemas.microsoft.com/office/drawing/2014/main" id="{421C2392-83EB-B1C3-8BD6-2AA6C6289517}"/>
                    </a:ext>
                  </a:extLst>
                </p:cNvPr>
                <p:cNvCxnSpPr>
                  <a:stCxn id="19" idx="2"/>
                </p:cNvCxnSpPr>
                <p:nvPr/>
              </p:nvCxnSpPr>
              <p:spPr>
                <a:xfrm rot="16200000" flipH="1">
                  <a:off x="3228902" y="3977582"/>
                  <a:ext cx="812505" cy="1866891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AA872094-8A96-3ACF-9CD5-437DED8C9E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418978" y="3814050"/>
                <a:ext cx="2007030" cy="186396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973825-15D8-FB9A-4B99-723BFDD6D872}"/>
                </a:ext>
              </a:extLst>
            </p:cNvPr>
            <p:cNvSpPr/>
            <p:nvPr/>
          </p:nvSpPr>
          <p:spPr>
            <a:xfrm>
              <a:off x="3617470" y="1645852"/>
              <a:ext cx="1909060" cy="3039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input = cv2.VideoCapture(11)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740979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D7009-75CB-A236-B03B-AACF2DDA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main.py</a:t>
            </a:r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9FA7787-AA14-C073-2B8F-682811DC89A4}"/>
              </a:ext>
            </a:extLst>
          </p:cNvPr>
          <p:cNvGrpSpPr/>
          <p:nvPr/>
        </p:nvGrpSpPr>
        <p:grpSpPr>
          <a:xfrm>
            <a:off x="1684741" y="1077712"/>
            <a:ext cx="6621879" cy="5598311"/>
            <a:chOff x="1777874" y="1086179"/>
            <a:chExt cx="6621879" cy="5598311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539000FC-04A2-9FA9-4CC0-4793F072BE1B}"/>
                </a:ext>
              </a:extLst>
            </p:cNvPr>
            <p:cNvSpPr/>
            <p:nvPr/>
          </p:nvSpPr>
          <p:spPr>
            <a:xfrm>
              <a:off x="2658960" y="1465524"/>
              <a:ext cx="2648377" cy="504815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rknn_executor = RKNN_model_container(</a:t>
              </a:r>
            </a:p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    model_path=model_path,</a:t>
              </a:r>
            </a:p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    TPEs=TPEs, </a:t>
              </a:r>
            </a:p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    func = myfunc)</a:t>
              </a:r>
              <a:endParaRPr lang="en-US" altLang="ko-KR" sz="900">
                <a:solidFill>
                  <a:schemeClr val="tx1"/>
                </a:solidFill>
              </a:endParaRPr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BE8C748A-08EF-C291-5DC7-C707485FA77E}"/>
                </a:ext>
              </a:extLst>
            </p:cNvPr>
            <p:cNvSpPr/>
            <p:nvPr/>
          </p:nvSpPr>
          <p:spPr>
            <a:xfrm>
              <a:off x="2835914" y="2084117"/>
              <a:ext cx="2294467" cy="287601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if(cap.isOpened()</a:t>
              </a:r>
              <a:endParaRPr lang="ko-KR" altLang="en-US" sz="9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DA2844-7AF1-2824-C211-217F5B8D71BD}"/>
                </a:ext>
              </a:extLst>
            </p:cNvPr>
            <p:cNvSpPr/>
            <p:nvPr/>
          </p:nvSpPr>
          <p:spPr>
            <a:xfrm>
              <a:off x="6973582" y="3056872"/>
              <a:ext cx="1426171" cy="2149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del rknn_excutor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93B79A6-273F-A272-AF28-B36F63E1DF6A}"/>
                </a:ext>
              </a:extLst>
            </p:cNvPr>
            <p:cNvSpPr/>
            <p:nvPr/>
          </p:nvSpPr>
          <p:spPr>
            <a:xfrm>
              <a:off x="3270059" y="6469519"/>
              <a:ext cx="1426171" cy="2149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cap.release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8EA748-F70C-B525-014D-0EC29D6458B2}"/>
                </a:ext>
              </a:extLst>
            </p:cNvPr>
            <p:cNvSpPr/>
            <p:nvPr/>
          </p:nvSpPr>
          <p:spPr>
            <a:xfrm>
              <a:off x="3097118" y="1086179"/>
              <a:ext cx="1759797" cy="2149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cap=cv2.VideoCapture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3D423D1-A801-BFB1-C163-2E770B5D3F80}"/>
                </a:ext>
              </a:extLst>
            </p:cNvPr>
            <p:cNvSpPr/>
            <p:nvPr/>
          </p:nvSpPr>
          <p:spPr>
            <a:xfrm>
              <a:off x="3097118" y="2598611"/>
              <a:ext cx="1772057" cy="2149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ret,frame = cap.read()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526EC5-9378-E52C-716A-848A171CE9AA}"/>
                </a:ext>
              </a:extLst>
            </p:cNvPr>
            <p:cNvSpPr/>
            <p:nvPr/>
          </p:nvSpPr>
          <p:spPr>
            <a:xfrm>
              <a:off x="3097118" y="3074125"/>
              <a:ext cx="1772057" cy="2149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rknn_excutor.put(frame)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3B1DD58-75F5-35B6-8068-CB1E088081E3}"/>
                </a:ext>
              </a:extLst>
            </p:cNvPr>
            <p:cNvGrpSpPr/>
            <p:nvPr/>
          </p:nvGrpSpPr>
          <p:grpSpPr>
            <a:xfrm>
              <a:off x="1777874" y="3557224"/>
              <a:ext cx="4410543" cy="2575194"/>
              <a:chOff x="1837857" y="3529272"/>
              <a:chExt cx="4410543" cy="257519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C44E817-366A-3DED-E7B8-2D49D5C12032}"/>
                  </a:ext>
                </a:extLst>
              </p:cNvPr>
              <p:cNvGrpSpPr/>
              <p:nvPr/>
            </p:nvGrpSpPr>
            <p:grpSpPr>
              <a:xfrm>
                <a:off x="1837857" y="3529272"/>
                <a:ext cx="4410543" cy="2575194"/>
                <a:chOff x="1913467" y="1277140"/>
                <a:chExt cx="3894666" cy="1990993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0EA456C8-1657-0BE0-D64C-59F8D6EF8D43}"/>
                    </a:ext>
                  </a:extLst>
                </p:cNvPr>
                <p:cNvSpPr/>
                <p:nvPr/>
              </p:nvSpPr>
              <p:spPr>
                <a:xfrm>
                  <a:off x="1913467" y="1669854"/>
                  <a:ext cx="3894666" cy="15982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C7DB1EF4-5136-F130-470C-F7EF9D44FEB5}"/>
                    </a:ext>
                  </a:extLst>
                </p:cNvPr>
                <p:cNvSpPr/>
                <p:nvPr/>
              </p:nvSpPr>
              <p:spPr>
                <a:xfrm>
                  <a:off x="1913467" y="1277140"/>
                  <a:ext cx="3894666" cy="39029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/>
                    <a:t>while( cap.isOpened())</a:t>
                  </a:r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54FD54C-488E-855E-B85C-A02B3C3362FF}"/>
                    </a:ext>
                  </a:extLst>
                </p:cNvPr>
                <p:cNvSpPr/>
                <p:nvPr/>
              </p:nvSpPr>
              <p:spPr>
                <a:xfrm>
                  <a:off x="2639040" y="2296017"/>
                  <a:ext cx="2432694" cy="3021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 rknn_executor.put(frame)</a:t>
                  </a:r>
                </a:p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    frames,flag= rknn_executor.get()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F9327EDD-4CB1-314E-FF47-D3CFE39F78B6}"/>
                    </a:ext>
                  </a:extLst>
                </p:cNvPr>
                <p:cNvSpPr/>
                <p:nvPr/>
              </p:nvSpPr>
              <p:spPr>
                <a:xfrm>
                  <a:off x="2878913" y="2766981"/>
                  <a:ext cx="1952947" cy="30215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cv2.imshow('frame', frames)</a:t>
                  </a: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E12ED59-0566-8F4D-CFE6-A77872BC84E9}"/>
                  </a:ext>
                </a:extLst>
              </p:cNvPr>
              <p:cNvSpPr/>
              <p:nvPr/>
            </p:nvSpPr>
            <p:spPr>
              <a:xfrm>
                <a:off x="3157101" y="4283049"/>
                <a:ext cx="1772057" cy="21497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success, frame = cap.read()</a:t>
                </a:r>
                <a:endPara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F1DCA02-7619-AA58-0F9D-C619A47462C7}"/>
                </a:ext>
              </a:extLst>
            </p:cNvPr>
            <p:cNvCxnSpPr>
              <a:cxnSpLocks/>
              <a:stCxn id="16" idx="2"/>
              <a:endCxn id="12" idx="0"/>
            </p:cNvCxnSpPr>
            <p:nvPr/>
          </p:nvCxnSpPr>
          <p:spPr>
            <a:xfrm>
              <a:off x="3977017" y="1301150"/>
              <a:ext cx="6132" cy="164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ADE0E7C-DBB4-9804-CAC4-8D98F0DFFC03}"/>
                </a:ext>
              </a:extLst>
            </p:cNvPr>
            <p:cNvCxnSpPr>
              <a:stCxn id="12" idx="4"/>
              <a:endCxn id="13" idx="0"/>
            </p:cNvCxnSpPr>
            <p:nvPr/>
          </p:nvCxnSpPr>
          <p:spPr>
            <a:xfrm flipH="1">
              <a:off x="3983148" y="1970339"/>
              <a:ext cx="1" cy="1137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17F9C16-41B0-0482-B18D-C2440FB057A3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3983147" y="2813582"/>
              <a:ext cx="0" cy="2605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C476DE9-921B-E190-1AD7-57307E77FA2D}"/>
                </a:ext>
              </a:extLst>
            </p:cNvPr>
            <p:cNvCxnSpPr>
              <a:stCxn id="18" idx="2"/>
              <a:endCxn id="5" idx="0"/>
            </p:cNvCxnSpPr>
            <p:nvPr/>
          </p:nvCxnSpPr>
          <p:spPr>
            <a:xfrm flipH="1">
              <a:off x="3983146" y="3289096"/>
              <a:ext cx="1" cy="268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C263CA7-70AB-4B52-B3F8-D8E97D63392B}"/>
                </a:ext>
              </a:extLst>
            </p:cNvPr>
            <p:cNvCxnSpPr>
              <a:stCxn id="4" idx="2"/>
              <a:endCxn id="15" idx="0"/>
            </p:cNvCxnSpPr>
            <p:nvPr/>
          </p:nvCxnSpPr>
          <p:spPr>
            <a:xfrm flipH="1">
              <a:off x="3983145" y="6132418"/>
              <a:ext cx="1" cy="3371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A2F692B-A31C-8833-9442-B1EEF8701FCD}"/>
                </a:ext>
              </a:extLst>
            </p:cNvPr>
            <p:cNvCxnSpPr>
              <a:stCxn id="13" idx="2"/>
              <a:endCxn id="17" idx="0"/>
            </p:cNvCxnSpPr>
            <p:nvPr/>
          </p:nvCxnSpPr>
          <p:spPr>
            <a:xfrm flipH="1">
              <a:off x="3983147" y="2371718"/>
              <a:ext cx="1" cy="226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1D5BE10-1990-E6D3-A5B7-7FF678105B15}"/>
                </a:ext>
              </a:extLst>
            </p:cNvPr>
            <p:cNvCxnSpPr>
              <a:stCxn id="5" idx="2"/>
              <a:endCxn id="20" idx="0"/>
            </p:cNvCxnSpPr>
            <p:nvPr/>
          </p:nvCxnSpPr>
          <p:spPr>
            <a:xfrm>
              <a:off x="3983146" y="4062039"/>
              <a:ext cx="1" cy="248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983A516-36ED-8F04-1241-9D156E0BFA34}"/>
                </a:ext>
              </a:extLst>
            </p:cNvPr>
            <p:cNvCxnSpPr>
              <a:stCxn id="20" idx="2"/>
              <a:endCxn id="9" idx="0"/>
            </p:cNvCxnSpPr>
            <p:nvPr/>
          </p:nvCxnSpPr>
          <p:spPr>
            <a:xfrm flipH="1">
              <a:off x="3977015" y="4525972"/>
              <a:ext cx="6132" cy="349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DFFB217-23FD-EEC6-68C7-F31976618561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3977015" y="5265878"/>
              <a:ext cx="0" cy="2183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2B70415-84FA-F877-C269-C90DAB392F9F}"/>
                </a:ext>
              </a:extLst>
            </p:cNvPr>
            <p:cNvCxnSpPr>
              <a:stCxn id="10" idx="2"/>
              <a:endCxn id="4" idx="2"/>
            </p:cNvCxnSpPr>
            <p:nvPr/>
          </p:nvCxnSpPr>
          <p:spPr>
            <a:xfrm>
              <a:off x="3977015" y="5875033"/>
              <a:ext cx="6131" cy="2573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165812DF-DBDA-3DDF-6A09-0C092E3B8BE4}"/>
                </a:ext>
              </a:extLst>
            </p:cNvPr>
            <p:cNvCxnSpPr>
              <a:stCxn id="13" idx="3"/>
              <a:endCxn id="14" idx="0"/>
            </p:cNvCxnSpPr>
            <p:nvPr/>
          </p:nvCxnSpPr>
          <p:spPr>
            <a:xfrm>
              <a:off x="5130381" y="2227918"/>
              <a:ext cx="2556287" cy="82895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A56C49-28B3-E758-D045-701FC2618A01}"/>
                </a:ext>
              </a:extLst>
            </p:cNvPr>
            <p:cNvSpPr txBox="1"/>
            <p:nvPr/>
          </p:nvSpPr>
          <p:spPr>
            <a:xfrm>
              <a:off x="6016408" y="2242285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False</a:t>
              </a:r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8C8FB12-010F-EB26-A5C4-E705E9017D7D}"/>
                </a:ext>
              </a:extLst>
            </p:cNvPr>
            <p:cNvSpPr/>
            <p:nvPr/>
          </p:nvSpPr>
          <p:spPr>
            <a:xfrm>
              <a:off x="7161619" y="3495702"/>
              <a:ext cx="1000245" cy="2149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exit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D5CA682-E08B-FF29-C6F3-8A4200C34BB7}"/>
                </a:ext>
              </a:extLst>
            </p:cNvPr>
            <p:cNvCxnSpPr/>
            <p:nvPr/>
          </p:nvCxnSpPr>
          <p:spPr>
            <a:xfrm flipH="1">
              <a:off x="7686666" y="3245681"/>
              <a:ext cx="1" cy="268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8065057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50ABD-AD35-C407-345A-7ED9602F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자료구조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0C6D29-1647-2900-462D-487040F7F4AF}"/>
              </a:ext>
            </a:extLst>
          </p:cNvPr>
          <p:cNvGrpSpPr/>
          <p:nvPr/>
        </p:nvGrpSpPr>
        <p:grpSpPr>
          <a:xfrm>
            <a:off x="1353985" y="911283"/>
            <a:ext cx="6341615" cy="5633450"/>
            <a:chOff x="457198" y="952578"/>
            <a:chExt cx="8229600" cy="56957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8499B5-1CFC-C02A-812C-9C690CA33674}"/>
                </a:ext>
              </a:extLst>
            </p:cNvPr>
            <p:cNvSpPr/>
            <p:nvPr/>
          </p:nvSpPr>
          <p:spPr>
            <a:xfrm>
              <a:off x="457199" y="952578"/>
              <a:ext cx="8229599" cy="5695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D36C52-931B-57CF-78AB-67F222C935B8}"/>
                </a:ext>
              </a:extLst>
            </p:cNvPr>
            <p:cNvSpPr/>
            <p:nvPr/>
          </p:nvSpPr>
          <p:spPr>
            <a:xfrm>
              <a:off x="457198" y="952578"/>
              <a:ext cx="8229600" cy="282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while(cap.isOpened())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791C3E54-61AB-A7F8-0AFA-142FEFCB6CD3}"/>
              </a:ext>
            </a:extLst>
          </p:cNvPr>
          <p:cNvSpPr/>
          <p:nvPr/>
        </p:nvSpPr>
        <p:spPr>
          <a:xfrm>
            <a:off x="3655430" y="1613281"/>
            <a:ext cx="1732819" cy="288549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rknnPool = initRKNNs pool=ThreadPoolExecutor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00DA53-5955-CEF6-5539-BAAE12B011FB}"/>
              </a:ext>
            </a:extLst>
          </p:cNvPr>
          <p:cNvSpPr/>
          <p:nvPr/>
        </p:nvSpPr>
        <p:spPr>
          <a:xfrm>
            <a:off x="3920757" y="6248227"/>
            <a:ext cx="1232070" cy="1809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pool.get()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6A66A1C-EBF9-1B8C-65F6-20201D666838}"/>
              </a:ext>
            </a:extLst>
          </p:cNvPr>
          <p:cNvCxnSpPr>
            <a:cxnSpLocks/>
          </p:cNvCxnSpPr>
          <p:nvPr/>
        </p:nvCxnSpPr>
        <p:spPr>
          <a:xfrm>
            <a:off x="4521839" y="1194251"/>
            <a:ext cx="0" cy="126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4F09181-0B82-7431-033D-8F8349B1E1EA}"/>
              </a:ext>
            </a:extLst>
          </p:cNvPr>
          <p:cNvCxnSpPr>
            <a:cxnSpLocks/>
          </p:cNvCxnSpPr>
          <p:nvPr/>
        </p:nvCxnSpPr>
        <p:spPr>
          <a:xfrm>
            <a:off x="4521838" y="1512000"/>
            <a:ext cx="2" cy="93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4D11E4C-1EB1-D4DC-C805-CBF9B7CA0CAE}"/>
              </a:ext>
            </a:extLst>
          </p:cNvPr>
          <p:cNvSpPr/>
          <p:nvPr/>
        </p:nvSpPr>
        <p:spPr>
          <a:xfrm>
            <a:off x="3635811" y="1272043"/>
            <a:ext cx="1772057" cy="2149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success, frame = cap.read()</a:t>
            </a:r>
            <a:endParaRPr lang="en-US" altLang="ko-KR" sz="100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407A666F-D6FD-2EA5-7E5E-A827A605EA31}"/>
              </a:ext>
            </a:extLst>
          </p:cNvPr>
          <p:cNvCxnSpPr>
            <a:stCxn id="58" idx="4"/>
            <a:endCxn id="101" idx="0"/>
          </p:cNvCxnSpPr>
          <p:nvPr/>
        </p:nvCxnSpPr>
        <p:spPr>
          <a:xfrm flipH="1">
            <a:off x="4521839" y="1901830"/>
            <a:ext cx="1" cy="126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AB5F9BB-02EE-DD4F-E95C-A7D5877DB4F9}"/>
              </a:ext>
            </a:extLst>
          </p:cNvPr>
          <p:cNvSpPr/>
          <p:nvPr/>
        </p:nvSpPr>
        <p:spPr>
          <a:xfrm>
            <a:off x="2210591" y="2354405"/>
            <a:ext cx="4639733" cy="376564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5093BB-DA4F-C1F3-E3D5-750F01CB40EB}"/>
              </a:ext>
            </a:extLst>
          </p:cNvPr>
          <p:cNvSpPr/>
          <p:nvPr/>
        </p:nvSpPr>
        <p:spPr>
          <a:xfrm>
            <a:off x="2210589" y="2353280"/>
            <a:ext cx="4639733" cy="18406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queue.put(pool.submit(myfunc,rknnPool,frame))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2D2DEA01-6BB6-E0F8-4207-1C57DAEBAAD6}"/>
              </a:ext>
            </a:extLst>
          </p:cNvPr>
          <p:cNvGrpSpPr/>
          <p:nvPr/>
        </p:nvGrpSpPr>
        <p:grpSpPr>
          <a:xfrm>
            <a:off x="3330326" y="4243810"/>
            <a:ext cx="2400257" cy="1876242"/>
            <a:chOff x="3302164" y="3857165"/>
            <a:chExt cx="2539837" cy="178247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D7FC8A9-B321-EC73-BE6A-86940A4AF485}"/>
                </a:ext>
              </a:extLst>
            </p:cNvPr>
            <p:cNvSpPr/>
            <p:nvPr/>
          </p:nvSpPr>
          <p:spPr>
            <a:xfrm>
              <a:off x="3504661" y="4360050"/>
              <a:ext cx="2161275" cy="1279588"/>
            </a:xfrm>
            <a:prstGeom prst="rect">
              <a:avLst/>
            </a:prstGeom>
            <a:noFill/>
            <a:ln>
              <a:solidFill>
                <a:srgbClr val="6A00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468C113-1F79-0656-C684-0DDBD4BDC3E5}"/>
                </a:ext>
              </a:extLst>
            </p:cNvPr>
            <p:cNvSpPr/>
            <p:nvPr/>
          </p:nvSpPr>
          <p:spPr>
            <a:xfrm>
              <a:off x="3506212" y="4359027"/>
              <a:ext cx="2161277" cy="183928"/>
            </a:xfrm>
            <a:prstGeom prst="rect">
              <a:avLst/>
            </a:prstGeom>
            <a:noFill/>
            <a:ln>
              <a:solidFill>
                <a:srgbClr val="6A00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rknn_list.append(initRKNN)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641C5FC-A0CC-9FD4-A61B-FEF7360936FD}"/>
                </a:ext>
              </a:extLst>
            </p:cNvPr>
            <p:cNvSpPr/>
            <p:nvPr/>
          </p:nvSpPr>
          <p:spPr>
            <a:xfrm>
              <a:off x="3302167" y="3860552"/>
              <a:ext cx="2539834" cy="17790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97C68E4-E1CC-A46B-534E-07EECAB2F7F2}"/>
                </a:ext>
              </a:extLst>
            </p:cNvPr>
            <p:cNvSpPr/>
            <p:nvPr/>
          </p:nvSpPr>
          <p:spPr>
            <a:xfrm>
              <a:off x="3302164" y="3857165"/>
              <a:ext cx="2539835" cy="221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rknnPool = initRKNNs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C68172B8-BD16-3C91-AE8A-F9190963A059}"/>
                </a:ext>
              </a:extLst>
            </p:cNvPr>
            <p:cNvSpPr/>
            <p:nvPr/>
          </p:nvSpPr>
          <p:spPr>
            <a:xfrm>
              <a:off x="4046463" y="4138242"/>
              <a:ext cx="1051073" cy="155764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rknn_list=[]</a:t>
              </a:r>
            </a:p>
          </p:txBody>
        </p:sp>
        <p:sp>
          <p:nvSpPr>
            <p:cNvPr id="63" name="평행 사변형 62">
              <a:extLst>
                <a:ext uri="{FF2B5EF4-FFF2-40B4-BE49-F238E27FC236}">
                  <a16:creationId xmlns:a16="http://schemas.microsoft.com/office/drawing/2014/main" id="{64D729B3-F234-110E-DE2B-C85F621FBBDE}"/>
                </a:ext>
              </a:extLst>
            </p:cNvPr>
            <p:cNvSpPr/>
            <p:nvPr/>
          </p:nvSpPr>
          <p:spPr>
            <a:xfrm>
              <a:off x="3655624" y="4665387"/>
              <a:ext cx="1852757" cy="155764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 rknn_lite = RKNNLite()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B038F6-BDE3-9A35-2358-7E1615259ACB}"/>
                </a:ext>
              </a:extLst>
            </p:cNvPr>
            <p:cNvSpPr/>
            <p:nvPr/>
          </p:nvSpPr>
          <p:spPr>
            <a:xfrm>
              <a:off x="3725093" y="4962464"/>
              <a:ext cx="1701215" cy="1697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rknn_lite.load_rknn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01529AB-98BB-B684-AA98-14AE73BF87F1}"/>
                </a:ext>
              </a:extLst>
            </p:cNvPr>
            <p:cNvSpPr/>
            <p:nvPr/>
          </p:nvSpPr>
          <p:spPr>
            <a:xfrm>
              <a:off x="3725093" y="5319051"/>
              <a:ext cx="1701215" cy="1697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rknn_lite.init_runtime</a:t>
              </a: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D74CA01-BE56-8865-AC6C-1A1ED6C0A1C8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H="1" flipV="1">
              <a:off x="4529505" y="4130182"/>
              <a:ext cx="42495" cy="8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F7403DB-B4DD-D872-0CC9-D13F1A034CD8}"/>
                </a:ext>
              </a:extLst>
            </p:cNvPr>
            <p:cNvCxnSpPr>
              <a:cxnSpLocks/>
              <a:stCxn id="69" idx="2"/>
              <a:endCxn id="63" idx="0"/>
            </p:cNvCxnSpPr>
            <p:nvPr/>
          </p:nvCxnSpPr>
          <p:spPr>
            <a:xfrm flipH="1">
              <a:off x="4582002" y="4542955"/>
              <a:ext cx="4848" cy="1224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04B28963-19AF-9DC9-6A53-5AB5BD1AAB57}"/>
                </a:ext>
              </a:extLst>
            </p:cNvPr>
            <p:cNvCxnSpPr>
              <a:cxnSpLocks/>
              <a:stCxn id="63" idx="4"/>
              <a:endCxn id="64" idx="0"/>
            </p:cNvCxnSpPr>
            <p:nvPr/>
          </p:nvCxnSpPr>
          <p:spPr>
            <a:xfrm flipH="1">
              <a:off x="4575701" y="4821151"/>
              <a:ext cx="6302" cy="141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023F587-A010-C6E8-B44E-4CD6076EBCFE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4575701" y="5132247"/>
              <a:ext cx="0" cy="186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ECF7587-26CD-E76E-9549-106BF99757AE}"/>
              </a:ext>
            </a:extLst>
          </p:cNvPr>
          <p:cNvGrpSpPr/>
          <p:nvPr/>
        </p:nvGrpSpPr>
        <p:grpSpPr>
          <a:xfrm>
            <a:off x="2009646" y="2028097"/>
            <a:ext cx="5024386" cy="4091956"/>
            <a:chOff x="484123" y="1375150"/>
            <a:chExt cx="8229599" cy="4246531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42F5E2B-CC42-F638-121A-ED72737412E5}"/>
                </a:ext>
              </a:extLst>
            </p:cNvPr>
            <p:cNvSpPr/>
            <p:nvPr/>
          </p:nvSpPr>
          <p:spPr>
            <a:xfrm>
              <a:off x="484123" y="1375362"/>
              <a:ext cx="8229599" cy="424631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F337214-D8D0-9344-1952-1A64EE960AEE}"/>
                </a:ext>
              </a:extLst>
            </p:cNvPr>
            <p:cNvSpPr/>
            <p:nvPr/>
          </p:nvSpPr>
          <p:spPr>
            <a:xfrm>
              <a:off x="484123" y="1375150"/>
              <a:ext cx="8229599" cy="228752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 rknn_executor.put(frame)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5C0D1B0-FB03-2A49-8AE5-D85A78AF000E}"/>
              </a:ext>
            </a:extLst>
          </p:cNvPr>
          <p:cNvGrpSpPr/>
          <p:nvPr/>
        </p:nvGrpSpPr>
        <p:grpSpPr>
          <a:xfrm>
            <a:off x="3499779" y="2649658"/>
            <a:ext cx="2084681" cy="1247943"/>
            <a:chOff x="3444072" y="2632328"/>
            <a:chExt cx="2084681" cy="1247943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A8FA2FE-F810-96CC-D018-2B63601AFD0A}"/>
                </a:ext>
              </a:extLst>
            </p:cNvPr>
            <p:cNvSpPr/>
            <p:nvPr/>
          </p:nvSpPr>
          <p:spPr>
            <a:xfrm>
              <a:off x="3570705" y="3017203"/>
              <a:ext cx="1820761" cy="207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rknn_lite.inference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04894E1-1F15-ECE2-ACD5-4DC9F06117AA}"/>
                </a:ext>
              </a:extLst>
            </p:cNvPr>
            <p:cNvSpPr/>
            <p:nvPr/>
          </p:nvSpPr>
          <p:spPr>
            <a:xfrm>
              <a:off x="3555613" y="3333779"/>
              <a:ext cx="1820761" cy="207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post_process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8476C98-E8AF-6984-1B4E-8B28138950E2}"/>
                </a:ext>
              </a:extLst>
            </p:cNvPr>
            <p:cNvSpPr/>
            <p:nvPr/>
          </p:nvSpPr>
          <p:spPr>
            <a:xfrm>
              <a:off x="4165992" y="3622766"/>
              <a:ext cx="623978" cy="1705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draw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AF7E03-AB3B-33A8-FBE0-20D52A7D85F6}"/>
                </a:ext>
              </a:extLst>
            </p:cNvPr>
            <p:cNvSpPr/>
            <p:nvPr/>
          </p:nvSpPr>
          <p:spPr>
            <a:xfrm>
              <a:off x="3451680" y="2632328"/>
              <a:ext cx="2077073" cy="2454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myfunc #yolo_map_test_rknn.py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8CB15CD-F774-CA11-AAE8-341ECC87BBEF}"/>
                </a:ext>
              </a:extLst>
            </p:cNvPr>
            <p:cNvSpPr/>
            <p:nvPr/>
          </p:nvSpPr>
          <p:spPr>
            <a:xfrm>
              <a:off x="3444072" y="2632330"/>
              <a:ext cx="2077073" cy="12479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1045740-427A-F68C-206F-2D5871127C72}"/>
              </a:ext>
            </a:extLst>
          </p:cNvPr>
          <p:cNvSpPr/>
          <p:nvPr/>
        </p:nvSpPr>
        <p:spPr>
          <a:xfrm>
            <a:off x="4217592" y="3974687"/>
            <a:ext cx="638400" cy="1409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D161570D-DC9D-2010-D602-C9DD015ABA8B}"/>
              </a:ext>
            </a:extLst>
          </p:cNvPr>
          <p:cNvCxnSpPr>
            <a:stCxn id="101" idx="2"/>
            <a:endCxn id="56" idx="0"/>
          </p:cNvCxnSpPr>
          <p:nvPr/>
        </p:nvCxnSpPr>
        <p:spPr>
          <a:xfrm>
            <a:off x="4521839" y="2248522"/>
            <a:ext cx="8617" cy="104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2F28157-F827-0205-B2D2-B85DE44A17F7}"/>
              </a:ext>
            </a:extLst>
          </p:cNvPr>
          <p:cNvCxnSpPr>
            <a:cxnSpLocks/>
            <a:stCxn id="56" idx="2"/>
            <a:endCxn id="112" idx="0"/>
          </p:cNvCxnSpPr>
          <p:nvPr/>
        </p:nvCxnSpPr>
        <p:spPr>
          <a:xfrm>
            <a:off x="4530456" y="2537341"/>
            <a:ext cx="7860" cy="112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41DED2C4-E313-39AF-F77E-46790B55D0D8}"/>
              </a:ext>
            </a:extLst>
          </p:cNvPr>
          <p:cNvCxnSpPr>
            <a:stCxn id="111" idx="2"/>
            <a:endCxn id="52" idx="0"/>
          </p:cNvCxnSpPr>
          <p:nvPr/>
        </p:nvCxnSpPr>
        <p:spPr>
          <a:xfrm flipH="1">
            <a:off x="4536793" y="2895089"/>
            <a:ext cx="9131" cy="13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53CD875A-CC15-3F8D-45E8-91B39F562317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 flipH="1">
            <a:off x="4521701" y="3241993"/>
            <a:ext cx="15092" cy="10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56C8894E-100B-D99B-B93C-D998EE968732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>
            <a:off x="4521701" y="3558569"/>
            <a:ext cx="11987" cy="81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CF24E3D9-503B-1EDD-2DB9-6E9F267E7E49}"/>
              </a:ext>
            </a:extLst>
          </p:cNvPr>
          <p:cNvCxnSpPr>
            <a:stCxn id="54" idx="2"/>
            <a:endCxn id="133" idx="0"/>
          </p:cNvCxnSpPr>
          <p:nvPr/>
        </p:nvCxnSpPr>
        <p:spPr>
          <a:xfrm>
            <a:off x="4533688" y="3810670"/>
            <a:ext cx="3104" cy="164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01D39A7-901C-DAF4-C836-B756135D69FD}"/>
              </a:ext>
            </a:extLst>
          </p:cNvPr>
          <p:cNvCxnSpPr>
            <a:stCxn id="133" idx="2"/>
            <a:endCxn id="67" idx="0"/>
          </p:cNvCxnSpPr>
          <p:nvPr/>
        </p:nvCxnSpPr>
        <p:spPr>
          <a:xfrm flipH="1">
            <a:off x="4530454" y="4115636"/>
            <a:ext cx="6338" cy="12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C876A5B7-8D3F-5359-35F8-D7534D90E1F1}"/>
              </a:ext>
            </a:extLst>
          </p:cNvPr>
          <p:cNvCxnSpPr>
            <a:stCxn id="67" idx="2"/>
            <a:endCxn id="62" idx="1"/>
          </p:cNvCxnSpPr>
          <p:nvPr/>
        </p:nvCxnSpPr>
        <p:spPr>
          <a:xfrm>
            <a:off x="4530454" y="4476951"/>
            <a:ext cx="20417" cy="6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9725817E-C408-54B1-7AFA-43CFD69C6B31}"/>
              </a:ext>
            </a:extLst>
          </p:cNvPr>
          <p:cNvCxnSpPr>
            <a:stCxn id="65" idx="2"/>
            <a:endCxn id="70" idx="0"/>
          </p:cNvCxnSpPr>
          <p:nvPr/>
        </p:nvCxnSpPr>
        <p:spPr>
          <a:xfrm>
            <a:off x="4533874" y="5961315"/>
            <a:ext cx="2918" cy="286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713A7C7-6894-B50C-7EEB-7C49DC07F37C}"/>
              </a:ext>
            </a:extLst>
          </p:cNvPr>
          <p:cNvSpPr/>
          <p:nvPr/>
        </p:nvSpPr>
        <p:spPr>
          <a:xfrm>
            <a:off x="3905665" y="6646804"/>
            <a:ext cx="1232070" cy="1809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output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2C100AAC-3069-5571-6EE7-FFA033B207D2}"/>
              </a:ext>
            </a:extLst>
          </p:cNvPr>
          <p:cNvCxnSpPr>
            <a:stCxn id="44" idx="2"/>
            <a:endCxn id="164" idx="0"/>
          </p:cNvCxnSpPr>
          <p:nvPr/>
        </p:nvCxnSpPr>
        <p:spPr>
          <a:xfrm flipH="1">
            <a:off x="4521700" y="6544733"/>
            <a:ext cx="3093" cy="102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8595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ETRI 경영목표안(역대기관장 간담회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20230207포인터</Template>
  <TotalTime>11638</TotalTime>
  <Words>1117</Words>
  <Application>Microsoft Office PowerPoint</Application>
  <PresentationFormat>화면 슬라이드 쇼(4:3)</PresentationFormat>
  <Paragraphs>206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D2Coding</vt:lpstr>
      <vt:lpstr>Arial</vt:lpstr>
      <vt:lpstr>굴림</vt:lpstr>
      <vt:lpstr>Tahoma</vt:lpstr>
      <vt:lpstr>맑은 고딕</vt:lpstr>
      <vt:lpstr>Wingdings</vt:lpstr>
      <vt:lpstr>HY헤드라인M</vt:lpstr>
      <vt:lpstr>HY견고딕</vt:lpstr>
      <vt:lpstr>Times New Roman</vt:lpstr>
      <vt:lpstr>ETRI 경영목표안(역대기관장 간담회)</vt:lpstr>
      <vt:lpstr>PowerPoint 프레젠테이션</vt:lpstr>
      <vt:lpstr>yolov8n</vt:lpstr>
      <vt:lpstr>ultraydics_yolov8</vt:lpstr>
      <vt:lpstr>rknn-toolkit2</vt:lpstr>
      <vt:lpstr>rknn_model_zoo</vt:lpstr>
      <vt:lpstr>RK3588</vt:lpstr>
      <vt:lpstr>자료 구조</vt:lpstr>
      <vt:lpstr>main.py</vt:lpstr>
      <vt:lpstr>자료구조</vt:lpstr>
      <vt:lpstr>yolov8n</vt:lpstr>
      <vt:lpstr>초기화</vt:lpstr>
      <vt:lpstr>초기화</vt:lpstr>
      <vt:lpstr>rknn_executor.py</vt:lpstr>
      <vt:lpstr>yolo_map_test_rknn.py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Suh Kim</cp:lastModifiedBy>
  <cp:revision>105</cp:revision>
  <cp:lastPrinted>2019-12-16T01:40:03Z</cp:lastPrinted>
  <dcterms:created xsi:type="dcterms:W3CDTF">2023-02-07T01:39:00Z</dcterms:created>
  <dcterms:modified xsi:type="dcterms:W3CDTF">2024-06-18T06:43:25Z</dcterms:modified>
</cp:coreProperties>
</file>